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BB2C-6482-43D6-84C7-CBA0DE549C43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D057-B8F6-44AD-B1C5-492F295B235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4786346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71670" y="1214422"/>
            <a:ext cx="480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MOOD BOARDS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Mood Boards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Mood boards are commonly referred to as “theme boards”.</a:t>
            </a:r>
          </a:p>
          <a:p>
            <a:r>
              <a:rPr lang="en-IE" dirty="0" smtClean="0"/>
              <a:t>The purpose of these exercises are to find unique inspiration for the design of your project from a chosen theme.  </a:t>
            </a: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Instructions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Step 1: Choose a theme or a mood! This can be anything. It doesn’t have to relate directly to your project or keyword, the goal is to spark off inspiration for your design. </a:t>
            </a:r>
          </a:p>
          <a:p>
            <a:r>
              <a:rPr lang="en-IE" sz="2800" dirty="0" smtClean="0"/>
              <a:t>Step 2: splash out images related to this theme. On a page by using the internet (easier) or by using cuttings from a magazine. </a:t>
            </a:r>
          </a:p>
          <a:p>
            <a:r>
              <a:rPr lang="en-IE" sz="2800" dirty="0" smtClean="0"/>
              <a:t>Step 3: Scan over the board and select one or several images to draw on inspiration for your design.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Remember!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It is important not to think hard about the images you are putting in, but they must incorporate the chosen theme.</a:t>
            </a:r>
          </a:p>
          <a:p>
            <a:endParaRPr lang="en-IE" dirty="0"/>
          </a:p>
          <a:p>
            <a:r>
              <a:rPr lang="en-IE" dirty="0" smtClean="0"/>
              <a:t>Lets see a few examples!</a:t>
            </a:r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68" y="785794"/>
            <a:ext cx="1664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Aerodynamics</a:t>
            </a:r>
            <a:endParaRPr lang="en-I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2680">
            <a:off x="220303" y="519512"/>
            <a:ext cx="2390765" cy="90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6956">
            <a:off x="6955830" y="200755"/>
            <a:ext cx="2038348" cy="161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7592">
            <a:off x="5206334" y="1112994"/>
            <a:ext cx="1809746" cy="10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85969">
            <a:off x="767536" y="1650068"/>
            <a:ext cx="1838077" cy="12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06720">
            <a:off x="3433135" y="1430360"/>
            <a:ext cx="1581154" cy="160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5756">
            <a:off x="6322789" y="2611219"/>
            <a:ext cx="2619380" cy="183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294075">
            <a:off x="727292" y="3096587"/>
            <a:ext cx="1506849" cy="113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70199">
            <a:off x="3972193" y="3294901"/>
            <a:ext cx="1500178" cy="12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81190">
            <a:off x="7972876" y="5244000"/>
            <a:ext cx="982359" cy="103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80696">
            <a:off x="435617" y="4733224"/>
            <a:ext cx="16497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889977">
            <a:off x="2253617" y="3745404"/>
            <a:ext cx="1624662" cy="117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687202">
            <a:off x="6110694" y="4831296"/>
            <a:ext cx="1571636" cy="10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5143512"/>
            <a:ext cx="1809741" cy="135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48" y="5000636"/>
            <a:ext cx="1738308" cy="130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9058" y="0"/>
            <a:ext cx="2429579" cy="80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8572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Circus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5517">
            <a:off x="317449" y="75861"/>
            <a:ext cx="1309687" cy="171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9403">
            <a:off x="2153518" y="935943"/>
            <a:ext cx="1352547" cy="137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857232"/>
            <a:ext cx="144303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4758">
            <a:off x="3550393" y="1425299"/>
            <a:ext cx="1501837" cy="141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785926"/>
            <a:ext cx="1553979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56882">
            <a:off x="2038031" y="2868343"/>
            <a:ext cx="1244278" cy="10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000108"/>
            <a:ext cx="1119184" cy="143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73105">
            <a:off x="6858016" y="2786058"/>
            <a:ext cx="14896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3357562"/>
            <a:ext cx="1452546" cy="10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3143248"/>
            <a:ext cx="1785934" cy="126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4000504"/>
            <a:ext cx="785808" cy="17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4000504"/>
            <a:ext cx="127269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9058" y="4572008"/>
            <a:ext cx="1214446" cy="89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5272" y="4214818"/>
            <a:ext cx="11242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29388" y="21429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29256" y="5214950"/>
            <a:ext cx="1504947" cy="115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28662" y="4714884"/>
            <a:ext cx="1619248" cy="108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142984"/>
            <a:ext cx="83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Nature</a:t>
            </a:r>
            <a:endParaRPr lang="en-IE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35623">
            <a:off x="4285016" y="1578941"/>
            <a:ext cx="1690691" cy="189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6688">
            <a:off x="572163" y="500733"/>
            <a:ext cx="1404934" cy="14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3331">
            <a:off x="2833623" y="2544170"/>
            <a:ext cx="13245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73011">
            <a:off x="5113573" y="3189864"/>
            <a:ext cx="1952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429132"/>
            <a:ext cx="2143130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857760"/>
            <a:ext cx="1904999" cy="12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79464">
            <a:off x="6624738" y="436880"/>
            <a:ext cx="16811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833174">
            <a:off x="6597009" y="4538310"/>
            <a:ext cx="2428872" cy="133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79455">
            <a:off x="6678714" y="1793583"/>
            <a:ext cx="1785934" cy="133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3143248"/>
            <a:ext cx="2000254" cy="15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680497">
            <a:off x="2486125" y="455669"/>
            <a:ext cx="1143002" cy="142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500042"/>
            <a:ext cx="2900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428736"/>
            <a:ext cx="67151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Use the keyword “Green” for your theme board and sketch what innovative products/designs you may find. </a:t>
            </a:r>
          </a:p>
          <a:p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Use the keyword “Technology” for your theme board and sketch what innovative products/designs you may find. </a:t>
            </a:r>
          </a:p>
          <a:p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Use the keyword “Beauty/fashion” for your theme board and sketch what innovative products/designs you may find. </a:t>
            </a:r>
          </a:p>
          <a:p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Use the keywords “Off road vehicle” for your theme board and sketch what innovative products/designs you may find.</a:t>
            </a:r>
          </a:p>
          <a:p>
            <a:r>
              <a:rPr lang="en-IE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Use the keywords “Educational toys” for your theme board and sketch what innovative products/designs you may find. 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endParaRPr lang="en-IE" dirty="0" smtClean="0"/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260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Mood Boards</vt:lpstr>
      <vt:lpstr>Instructions</vt:lpstr>
      <vt:lpstr>Remember!</vt:lpstr>
      <vt:lpstr>Slide 5</vt:lpstr>
      <vt:lpstr>Slide 6</vt:lpstr>
      <vt:lpstr>Slide 7</vt:lpstr>
      <vt:lpstr>Slide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</dc:creator>
  <cp:lastModifiedBy>Robert</cp:lastModifiedBy>
  <cp:revision>5</cp:revision>
  <dcterms:created xsi:type="dcterms:W3CDTF">2011-01-14T12:36:25Z</dcterms:created>
  <dcterms:modified xsi:type="dcterms:W3CDTF">2011-02-13T19:02:47Z</dcterms:modified>
</cp:coreProperties>
</file>